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3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972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5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47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27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0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4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5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0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1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1F3F-B5C9-471C-B3F9-B46D7D8D259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93A1F-5601-4C1E-9B33-275B568E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95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AE9B-8E6A-120C-8EB1-F8D0956C2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r-HR" dirty="0"/>
              <a:t>DataBase v0.95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4D569-913D-D84F-D677-12C5E0D64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r-HR" dirty="0"/>
              <a:t>Matej Miklin, 4.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2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7590D-880C-C620-19F7-9E17485D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SQLite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8720C-9021-FC74-1CF2-0EFCEF361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korišten za interakcije s bazom podataka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AD269-4604-F85E-045B-531892F3CB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4" y="2356849"/>
            <a:ext cx="5775007" cy="40309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3F5E-8B95-F7B6-8ED8-5C8B1B29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3" y="2817612"/>
            <a:ext cx="5775007" cy="8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161322-6252-EE2B-38EC-96CD93007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97" y="3705057"/>
            <a:ext cx="4601217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AD377-E577-8C7F-8691-C8B91D71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55" y="1298144"/>
            <a:ext cx="2526500" cy="993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884036-1719-E2CC-3CA1-4E59ACE2C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1" y="4825973"/>
            <a:ext cx="5775007" cy="12873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34D0A5-FCB6-05E9-CD09-72DC45EE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26" y="3797129"/>
            <a:ext cx="528711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7590D-880C-C620-19F7-9E17485D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Kivy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8720C-9021-FC74-1CF2-0EFCEF361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korišten za GUI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6AEDC8E-19E2-5CE1-4FE5-265BFD328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3" y="2097088"/>
            <a:ext cx="2162477" cy="13813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6BC48-2B3D-7647-AD67-8D33C06B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84" y="2173735"/>
            <a:ext cx="3439005" cy="122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00DAA-3644-53A7-8B4E-699CA38D4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51" y="3650439"/>
            <a:ext cx="4420217" cy="1171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490A2-BCA8-45DD-9FCB-FED254771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039" y="5006970"/>
            <a:ext cx="5115639" cy="1171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33FB73-D728-B3C7-8767-594C129DF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31" y="2760004"/>
            <a:ext cx="5118752" cy="4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CBB8-C686-EBA0-D6A5-F70ECDA1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/>
              <a:t>Hvala na pozornosti!</a:t>
            </a:r>
            <a:endParaRPr lang="en-US" dirty="0"/>
          </a:p>
        </p:txBody>
      </p:sp>
      <p:pic>
        <p:nvPicPr>
          <p:cNvPr id="1026" name="Picture 2" descr="Hacker Pc GIF - Hacker Pc Meme GIFs">
            <a:extLst>
              <a:ext uri="{FF2B5EF4-FFF2-40B4-BE49-F238E27FC236}">
                <a16:creationId xmlns:a16="http://schemas.microsoft.com/office/drawing/2014/main" id="{D108FD2C-A936-7B5F-3C56-FBA719D8C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69" y="1845833"/>
            <a:ext cx="5083286" cy="47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881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</TotalTime>
  <Words>23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Circuit</vt:lpstr>
      <vt:lpstr>DataBase v0.95</vt:lpstr>
      <vt:lpstr>SQLite</vt:lpstr>
      <vt:lpstr>Kivy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v0.95</dc:title>
  <dc:creator>Matej Miklin</dc:creator>
  <cp:lastModifiedBy>Matej Miklin</cp:lastModifiedBy>
  <cp:revision>1</cp:revision>
  <dcterms:created xsi:type="dcterms:W3CDTF">2023-05-07T20:21:53Z</dcterms:created>
  <dcterms:modified xsi:type="dcterms:W3CDTF">2023-05-07T20:51:18Z</dcterms:modified>
</cp:coreProperties>
</file>